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98" r:id="rId3"/>
    <p:sldId id="288" r:id="rId4"/>
    <p:sldId id="259" r:id="rId5"/>
    <p:sldId id="293" r:id="rId6"/>
    <p:sldId id="299" r:id="rId7"/>
    <p:sldId id="295" r:id="rId8"/>
    <p:sldId id="291" r:id="rId9"/>
    <p:sldId id="269" r:id="rId10"/>
    <p:sldId id="303" r:id="rId11"/>
    <p:sldId id="290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0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1-27T20:00:34.205" idx="1">
    <p:pos x="5011" y="1885"/>
    <p:text/>
    <p:extLst mod="1">
      <p:ext uri="{C676402C-5697-4E1C-873F-D02D1690AC5C}">
        <p15:threadingInfo xmlns:p15="http://schemas.microsoft.com/office/powerpoint/2012/main" xmlns="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761A0-A5E4-464E-93E3-6956266710D4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B6EE5-E0FF-40C9-A9CD-534BFD84A4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6166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B6EE5-E0FF-40C9-A9CD-534BFD84A42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2522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DF4A193D-3BDC-43F8-A0DE-4F9EBD3DD5A4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C74B0C7-ED6E-4C94-8D25-DBDE120C9A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193D-3BDC-43F8-A0DE-4F9EBD3DD5A4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B0C7-ED6E-4C94-8D25-DBDE120C9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193D-3BDC-43F8-A0DE-4F9EBD3DD5A4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B0C7-ED6E-4C94-8D25-DBDE120C9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193D-3BDC-43F8-A0DE-4F9EBD3DD5A4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B0C7-ED6E-4C94-8D25-DBDE120C9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DF4A193D-3BDC-43F8-A0DE-4F9EBD3DD5A4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C74B0C7-ED6E-4C94-8D25-DBDE120C9A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193D-3BDC-43F8-A0DE-4F9EBD3DD5A4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FC74B0C7-ED6E-4C94-8D25-DBDE120C9A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193D-3BDC-43F8-A0DE-4F9EBD3DD5A4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FC74B0C7-ED6E-4C94-8D25-DBDE120C9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193D-3BDC-43F8-A0DE-4F9EBD3DD5A4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B0C7-ED6E-4C94-8D25-DBDE120C9A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193D-3BDC-43F8-A0DE-4F9EBD3DD5A4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B0C7-ED6E-4C94-8D25-DBDE120C9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DF4A193D-3BDC-43F8-A0DE-4F9EBD3DD5A4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C74B0C7-ED6E-4C94-8D25-DBDE120C9A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DF4A193D-3BDC-43F8-A0DE-4F9EBD3DD5A4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C74B0C7-ED6E-4C94-8D25-DBDE120C9A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F4A193D-3BDC-43F8-A0DE-4F9EBD3DD5A4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C74B0C7-ED6E-4C94-8D25-DBDE120C9A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zoom dir="in"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400538B-4D2B-42DE-8A4C-F0A9A5548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6872" y="867966"/>
            <a:ext cx="8730256" cy="576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27584" y="883618"/>
            <a:ext cx="722248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Сталинградская битва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597" y="4214818"/>
            <a:ext cx="34290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1200000" lon="1200000" rev="1200000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200 дней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86380" y="3929065"/>
            <a:ext cx="3857620" cy="923330"/>
          </a:xfrm>
          <a:prstGeom prst="rect">
            <a:avLst/>
          </a:prstGeom>
          <a:noFill/>
          <a:scene3d>
            <a:camera prst="orthographicFront">
              <a:rot lat="1213837" lon="1593113" rev="24832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200 ночей</a:t>
            </a:r>
          </a:p>
        </p:txBody>
      </p:sp>
    </p:spTree>
    <p:custDataLst>
      <p:tags r:id="rId1"/>
    </p:custData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1D894F-EFC5-4919-8892-B13D688EE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Герой Советского Союза Алексей Михайлович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Вьюшков</a:t>
            </a:r>
            <a:endParaRPr lang="ru-RU" dirty="0">
              <a:solidFill>
                <a:schemeClr val="tx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715008" y="1645920"/>
            <a:ext cx="2971792" cy="452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1911-1945</a:t>
            </a:r>
            <a:endParaRPr lang="ru-RU" sz="3600" dirty="0"/>
          </a:p>
        </p:txBody>
      </p:sp>
      <p:pic>
        <p:nvPicPr>
          <p:cNvPr id="1026" name="Picture 2" descr="C:\Documents and Settings\ACER\Рабочий стол\герои\Вьюшков_Алексей_Михайлович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28736"/>
            <a:ext cx="3643338" cy="51209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08937081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8E9DBE-510D-4807-9D00-4C6D356F3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801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Ма</a:t>
            </a:r>
            <a:r>
              <a:rPr lang="ru-RU" dirty="0" smtClean="0"/>
              <a:t>слов Владимир Николаевич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1931 -1989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В 11 лет поступил в партизанский отряд под Сталинградом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Documents and Settings\ACER\Рабочий стол\Участники Сталинграда\Участники Сталинграда\Маслов Владимир Николаевич.t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28736"/>
            <a:ext cx="3571900" cy="513476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912514589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Хорошев  Николай </a:t>
            </a:r>
            <a:r>
              <a:rPr lang="ru-RU" dirty="0" smtClean="0"/>
              <a:t>В</a:t>
            </a:r>
            <a:r>
              <a:rPr lang="ru-RU" dirty="0" smtClean="0"/>
              <a:t>асильевич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1923-2005</a:t>
            </a:r>
          </a:p>
          <a:p>
            <a:pPr algn="ctr">
              <a:buNone/>
            </a:pPr>
            <a:r>
              <a:rPr lang="ru-RU" dirty="0" smtClean="0"/>
              <a:t>Награжден медалью «За оборону Сталинграда»</a:t>
            </a:r>
          </a:p>
          <a:p>
            <a:pPr algn="ctr">
              <a:buNone/>
            </a:pPr>
            <a:r>
              <a:rPr lang="ru-RU" dirty="0" smtClean="0"/>
              <a:t>В 1943 году был демобилизован после ранения.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Documents and Settings\ACER\Рабочий стол\Участники Сталинграда\Участники Сталинграда\Хорошев Николай Васильевич.t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546" y="1646238"/>
            <a:ext cx="3243907" cy="4525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959230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Шабалкин </a:t>
            </a:r>
            <a:r>
              <a:rPr lang="ru-RU" dirty="0" smtClean="0"/>
              <a:t>М</a:t>
            </a:r>
            <a:r>
              <a:rPr lang="ru-RU" dirty="0" smtClean="0"/>
              <a:t>ихаил </a:t>
            </a:r>
            <a:r>
              <a:rPr lang="ru-RU" dirty="0" smtClean="0"/>
              <a:t>П</a:t>
            </a:r>
            <a:r>
              <a:rPr lang="ru-RU" dirty="0" smtClean="0"/>
              <a:t>авлович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Родился в 1904.</a:t>
            </a:r>
          </a:p>
          <a:p>
            <a:pPr algn="ctr">
              <a:buNone/>
            </a:pPr>
            <a:r>
              <a:rPr lang="ru-RU" dirty="0" smtClean="0"/>
              <a:t>Прошел всю войну. Награжден  медалями «За оборону Москвы»,</a:t>
            </a:r>
          </a:p>
          <a:p>
            <a:pPr algn="ctr">
              <a:buNone/>
            </a:pPr>
            <a:r>
              <a:rPr lang="ru-RU" dirty="0" smtClean="0"/>
              <a:t>«За оборону Сталинграда»,</a:t>
            </a:r>
          </a:p>
          <a:p>
            <a:pPr algn="ctr">
              <a:buNone/>
            </a:pPr>
            <a:r>
              <a:rPr lang="ru-RU" dirty="0" smtClean="0"/>
              <a:t>«За Победу над Германией».</a:t>
            </a:r>
            <a:endParaRPr lang="ru-RU" dirty="0"/>
          </a:p>
        </p:txBody>
      </p:sp>
      <p:pic>
        <p:nvPicPr>
          <p:cNvPr id="4098" name="Picture 2" descr="C:\Documents and Settings\ACER\Рабочий стол\Участники Сталинграда\Участники Сталинграда\Шабалкин Михаил Павлович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3252" y="1734471"/>
            <a:ext cx="3206496" cy="4349496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Турапин Александр </a:t>
            </a:r>
            <a:r>
              <a:rPr lang="ru-RU" dirty="0" smtClean="0"/>
              <a:t>В</a:t>
            </a:r>
            <a:r>
              <a:rPr lang="ru-RU" dirty="0" smtClean="0"/>
              <a:t>асильевич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1645920"/>
            <a:ext cx="4471990" cy="45262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1911-1972 </a:t>
            </a:r>
          </a:p>
          <a:p>
            <a:pPr algn="ctr">
              <a:buNone/>
            </a:pPr>
            <a:r>
              <a:rPr lang="ru-RU" dirty="0" smtClean="0"/>
              <a:t>Возил на машине «полуторке» боеприпасы.</a:t>
            </a:r>
          </a:p>
          <a:p>
            <a:pPr algn="ctr">
              <a:buNone/>
            </a:pPr>
            <a:r>
              <a:rPr lang="ru-RU" dirty="0" smtClean="0"/>
              <a:t>Воевал на Ленинградском фронте, ездил через Ладожское озеро по дороге жизни.</a:t>
            </a:r>
            <a:r>
              <a:rPr lang="ru-RU" dirty="0" smtClean="0"/>
              <a:t>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Воевал </a:t>
            </a:r>
            <a:r>
              <a:rPr lang="ru-RU" dirty="0" smtClean="0"/>
              <a:t>под Сталинградом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Дошел до Берлина.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Documents and Settings\ACER\Рабочий стол\Участники Сталинграда\Участники Сталинграда\Турапин Александр Васильевич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11966" y="1671654"/>
            <a:ext cx="3331406" cy="4471989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Они воевали под  Сталинградом</a:t>
            </a:r>
            <a:endParaRPr lang="ru-RU" dirty="0"/>
          </a:p>
        </p:txBody>
      </p:sp>
      <p:pic>
        <p:nvPicPr>
          <p:cNvPr id="6146" name="Picture 2" descr="C:\Documents and Settings\ACER\Рабочий стол\Участники Сталинграда\Участники Сталинграда\Брагин Иван Николаевич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3157906" cy="41911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5643578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Брагин Иван Николаевич</a:t>
            </a:r>
          </a:p>
          <a:p>
            <a:r>
              <a:rPr lang="ru-RU" dirty="0" smtClean="0"/>
              <a:t>1910-1943 год</a:t>
            </a:r>
            <a:endParaRPr lang="ru-RU" dirty="0"/>
          </a:p>
        </p:txBody>
      </p:sp>
      <p:pic>
        <p:nvPicPr>
          <p:cNvPr id="6147" name="Picture 3" descr="C:\Documents and Settings\ACER\Рабочий стол\Участники Сталинграда\Участники Сталинграда\Васюхин Дмитрий Константинович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7314" y="1428736"/>
            <a:ext cx="3012302" cy="414340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86314" y="5715016"/>
            <a:ext cx="4357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Васюхин Дмитрий Константинович</a:t>
            </a:r>
          </a:p>
          <a:p>
            <a:r>
              <a:rPr lang="ru-RU" dirty="0" smtClean="0"/>
              <a:t>1901-1942 погиб под </a:t>
            </a:r>
            <a:r>
              <a:rPr lang="ru-RU" dirty="0" smtClean="0"/>
              <a:t>С</a:t>
            </a:r>
            <a:r>
              <a:rPr lang="ru-RU" dirty="0" smtClean="0"/>
              <a:t>талинградом 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Они воевали под </a:t>
            </a:r>
            <a:r>
              <a:rPr lang="ru-RU" dirty="0" smtClean="0"/>
              <a:t>С</a:t>
            </a:r>
            <a:r>
              <a:rPr lang="ru-RU" dirty="0" smtClean="0"/>
              <a:t>талинградом</a:t>
            </a:r>
            <a:endParaRPr lang="ru-RU" dirty="0"/>
          </a:p>
        </p:txBody>
      </p:sp>
      <p:pic>
        <p:nvPicPr>
          <p:cNvPr id="7170" name="Picture 2" descr="C:\Documents and Settings\ACER\Рабочий стол\Участники Сталинграда\Участники Сталинграда\Вьюшков Николай Васильевич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3347408" cy="43100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5857892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Вьюшков</a:t>
            </a:r>
            <a:r>
              <a:rPr lang="ru-RU" dirty="0" smtClean="0"/>
              <a:t> Николай Васильевич</a:t>
            </a:r>
          </a:p>
          <a:p>
            <a:r>
              <a:rPr lang="ru-RU" dirty="0" smtClean="0"/>
              <a:t>1923-1978</a:t>
            </a:r>
            <a:endParaRPr lang="ru-RU" dirty="0"/>
          </a:p>
        </p:txBody>
      </p:sp>
      <p:pic>
        <p:nvPicPr>
          <p:cNvPr id="7171" name="Picture 3" descr="C:\Documents and Settings\ACER\Рабочий стол\Участники Сталинграда\Участники Сталинграда\Гвоздев Иван Григорьевич 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9954" y="1428736"/>
            <a:ext cx="3359129" cy="421484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86314" y="5715016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Гвоздев  Иван Григорьевич </a:t>
            </a:r>
          </a:p>
          <a:p>
            <a:r>
              <a:rPr lang="ru-RU" dirty="0" smtClean="0"/>
              <a:t>1913-1996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Они воевали под Сталинградом</a:t>
            </a:r>
            <a:endParaRPr lang="ru-RU" dirty="0"/>
          </a:p>
        </p:txBody>
      </p:sp>
      <p:pic>
        <p:nvPicPr>
          <p:cNvPr id="8194" name="Picture 2" descr="C:\Documents and Settings\ACER\Рабочий стол\Участники Сталинграда\Участники Сталинграда\Горбачёв В.М..t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357298"/>
            <a:ext cx="2714645" cy="423475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5500702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Горбачев Василий Михайлович</a:t>
            </a:r>
          </a:p>
          <a:p>
            <a:r>
              <a:rPr lang="ru-RU" dirty="0" smtClean="0"/>
              <a:t>1912 – 1994.  Был  2  раза ранен. На него домой пришло сообщение что пропал без вести.  </a:t>
            </a:r>
            <a:endParaRPr lang="ru-RU" dirty="0"/>
          </a:p>
        </p:txBody>
      </p:sp>
      <p:pic>
        <p:nvPicPr>
          <p:cNvPr id="8195" name="Picture 3" descr="C:\Documents and Settings\ACER\Рабочий стол\Участники Сталинграда\Участники Сталинграда\Илясов Николай Иванович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58194" y="1357298"/>
            <a:ext cx="2685640" cy="40095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0" y="557214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Илясов  Николай Иванович</a:t>
            </a:r>
          </a:p>
          <a:p>
            <a:r>
              <a:rPr lang="ru-RU" dirty="0" smtClean="0"/>
              <a:t>1920 -1984.  Профессиональный военный. Имеет медали «За оборону Сталинграда», «За Победу над Германией»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465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Они воевали под Сталинградом</a:t>
            </a:r>
            <a:endParaRPr lang="ru-RU" dirty="0"/>
          </a:p>
        </p:txBody>
      </p:sp>
      <p:pic>
        <p:nvPicPr>
          <p:cNvPr id="9218" name="Picture 2" descr="C:\Documents and Settings\ACER\Рабочий стол\Участники Сталинграда\Участники Сталинграда\Ракитин Владимир Иванович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71546"/>
            <a:ext cx="3129182" cy="45259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5500702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Ракитин Владимир Иванович</a:t>
            </a:r>
          </a:p>
          <a:p>
            <a:r>
              <a:rPr lang="ru-RU" dirty="0" smtClean="0"/>
              <a:t>1923-1999.Награден медалью  « За отвагу», «За Победу над Германией», </a:t>
            </a:r>
          </a:p>
          <a:p>
            <a:r>
              <a:rPr lang="ru-RU" dirty="0" smtClean="0"/>
              <a:t>«За боевые заслуги».</a:t>
            </a:r>
            <a:endParaRPr lang="ru-RU" dirty="0"/>
          </a:p>
        </p:txBody>
      </p:sp>
      <p:pic>
        <p:nvPicPr>
          <p:cNvPr id="9219" name="Picture 3" descr="C:\Documents and Settings\ACER\Рабочий стол\Участники Сталинграда\Участники Сталинграда\Саяпин Пётр Иванович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142984"/>
            <a:ext cx="3394472" cy="452596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6248" y="5572140"/>
            <a:ext cx="4857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Саяпин</a:t>
            </a:r>
            <a:r>
              <a:rPr lang="ru-RU" dirty="0" smtClean="0"/>
              <a:t> </a:t>
            </a:r>
            <a:r>
              <a:rPr lang="ru-RU" dirty="0" smtClean="0"/>
              <a:t>П</a:t>
            </a:r>
            <a:r>
              <a:rPr lang="ru-RU" dirty="0" smtClean="0"/>
              <a:t>етр Иванович 1905  года рождения.</a:t>
            </a:r>
          </a:p>
          <a:p>
            <a:r>
              <a:rPr lang="ru-RU" dirty="0" smtClean="0"/>
              <a:t>Награжден медалью «За отвагу», орденом Красной Звезды, орденом Славы 3 степени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Они воевали под Сталинградом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1285860"/>
            <a:ext cx="8643998" cy="6072229"/>
          </a:xfrm>
        </p:spPr>
        <p:txBody>
          <a:bodyPr>
            <a:normAutofit/>
          </a:bodyPr>
          <a:lstStyle/>
          <a:p>
            <a:r>
              <a:rPr lang="ru-RU" dirty="0" err="1" smtClean="0"/>
              <a:t>Бессонников</a:t>
            </a:r>
            <a:r>
              <a:rPr lang="ru-RU" dirty="0" smtClean="0"/>
              <a:t> Иван </a:t>
            </a:r>
            <a:r>
              <a:rPr lang="ru-RU" dirty="0" smtClean="0"/>
              <a:t>Павлович   - 1911 г.р.</a:t>
            </a:r>
          </a:p>
          <a:p>
            <a:r>
              <a:rPr lang="ru-RU" dirty="0" err="1" smtClean="0"/>
              <a:t>Бриенков</a:t>
            </a:r>
            <a:r>
              <a:rPr lang="ru-RU" dirty="0" smtClean="0"/>
              <a:t> Николай </a:t>
            </a:r>
            <a:r>
              <a:rPr lang="ru-RU" dirty="0" smtClean="0"/>
              <a:t>Васильевич – 1912 г.р.</a:t>
            </a:r>
          </a:p>
          <a:p>
            <a:r>
              <a:rPr lang="ru-RU" dirty="0" smtClean="0"/>
              <a:t>Васюхин Николай </a:t>
            </a:r>
            <a:r>
              <a:rPr lang="ru-RU" dirty="0" smtClean="0"/>
              <a:t>Павлович - 1907 г.р.</a:t>
            </a:r>
          </a:p>
          <a:p>
            <a:r>
              <a:rPr lang="ru-RU" dirty="0" err="1" smtClean="0"/>
              <a:t>Вьюшков</a:t>
            </a:r>
            <a:r>
              <a:rPr lang="ru-RU" dirty="0" smtClean="0"/>
              <a:t> Александр </a:t>
            </a:r>
            <a:r>
              <a:rPr lang="ru-RU" dirty="0" smtClean="0"/>
              <a:t>Иванович – 1924 г.р.</a:t>
            </a:r>
          </a:p>
          <a:p>
            <a:r>
              <a:rPr lang="ru-RU" dirty="0" smtClean="0"/>
              <a:t>Гвоздев Иван </a:t>
            </a:r>
            <a:r>
              <a:rPr lang="ru-RU" dirty="0" smtClean="0"/>
              <a:t>Семёнович   - 1910-1942  </a:t>
            </a:r>
          </a:p>
          <a:p>
            <a:r>
              <a:rPr lang="ru-RU" dirty="0" smtClean="0"/>
              <a:t>Гвоздев Павел </a:t>
            </a:r>
            <a:r>
              <a:rPr lang="ru-RU" dirty="0" smtClean="0"/>
              <a:t>Петрович -1917 г.р.</a:t>
            </a:r>
          </a:p>
          <a:p>
            <a:r>
              <a:rPr lang="ru-RU" dirty="0" smtClean="0"/>
              <a:t>Горбачёв Василий </a:t>
            </a:r>
            <a:r>
              <a:rPr lang="ru-RU" dirty="0" smtClean="0"/>
              <a:t>Михайлович - 1912-1994</a:t>
            </a:r>
          </a:p>
          <a:p>
            <a:r>
              <a:rPr lang="ru-RU" dirty="0" smtClean="0"/>
              <a:t>Горшков Павел </a:t>
            </a:r>
            <a:r>
              <a:rPr lang="ru-RU" dirty="0" smtClean="0"/>
              <a:t>Александрович – 1910 г.р.</a:t>
            </a:r>
          </a:p>
          <a:p>
            <a:r>
              <a:rPr lang="ru-RU" dirty="0" smtClean="0"/>
              <a:t>Губарев Михаил </a:t>
            </a:r>
            <a:r>
              <a:rPr lang="ru-RU" dirty="0" smtClean="0"/>
              <a:t>Васильевич – 1898 г.р.</a:t>
            </a:r>
          </a:p>
          <a:p>
            <a:r>
              <a:rPr lang="ru-RU" dirty="0" err="1" smtClean="0"/>
              <a:t>Добин</a:t>
            </a:r>
            <a:r>
              <a:rPr lang="ru-RU" dirty="0" smtClean="0"/>
              <a:t> Павел </a:t>
            </a:r>
            <a:r>
              <a:rPr lang="ru-RU" dirty="0" smtClean="0"/>
              <a:t>Павлович – 1913 г.р.</a:t>
            </a:r>
          </a:p>
          <a:p>
            <a:r>
              <a:rPr lang="ru-RU" dirty="0" smtClean="0"/>
              <a:t>Ерхов Владимир </a:t>
            </a:r>
            <a:r>
              <a:rPr lang="ru-RU" dirty="0" smtClean="0"/>
              <a:t>Павлович – 1915 г.р.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FC94AB4-54EE-4B69-890C-B12CE0FB7E1D}"/>
              </a:ext>
            </a:extLst>
          </p:cNvPr>
          <p:cNvSpPr/>
          <p:nvPr/>
        </p:nvSpPr>
        <p:spPr>
          <a:xfrm>
            <a:off x="179512" y="476672"/>
            <a:ext cx="87849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</a:t>
            </a: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Царицын был переименован в Сталинград </a:t>
            </a:r>
            <a:r>
              <a:rPr lang="ru-RU" sz="32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честь </a:t>
            </a:r>
            <a:r>
              <a:rPr lang="ru-RU" sz="3200" b="1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Иосифа Виссарионовича Сталина</a:t>
            </a:r>
            <a:r>
              <a:rPr lang="ru-RU" sz="32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бывшего в то время руководителя нашего государства. Сталинград — большой город,  расположен на  берегу реки  Волги. </a:t>
            </a:r>
          </a:p>
          <a:p>
            <a:r>
              <a:rPr lang="ru-RU" sz="32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это город Волгоград.</a:t>
            </a:r>
          </a:p>
          <a:p>
            <a:r>
              <a:rPr lang="ru-RU" sz="32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 сейчас          Сталинград 1940 год.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1D8DDB5E-655C-4F21-AD83-E6C1A3E93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7" y="3523660"/>
            <a:ext cx="3816425" cy="315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xmlns="" id="{29728525-8905-4BE9-8AE5-B6122152D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39952" y="3523660"/>
            <a:ext cx="4541205" cy="315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6221835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Они воевали под Сталинградом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Ерхов Иван </a:t>
            </a:r>
            <a:r>
              <a:rPr lang="ru-RU" dirty="0" smtClean="0"/>
              <a:t>Николаевич – 1916 г.р.</a:t>
            </a:r>
          </a:p>
          <a:p>
            <a:r>
              <a:rPr lang="ru-RU" dirty="0" smtClean="0"/>
              <a:t>Ломакин Анатолий </a:t>
            </a:r>
            <a:r>
              <a:rPr lang="ru-RU" dirty="0" smtClean="0"/>
              <a:t>Васильевич – 1914 г.р.</a:t>
            </a:r>
          </a:p>
          <a:p>
            <a:r>
              <a:rPr lang="ru-RU" dirty="0" smtClean="0"/>
              <a:t>Маслов Николай </a:t>
            </a:r>
            <a:r>
              <a:rPr lang="ru-RU" dirty="0" smtClean="0"/>
              <a:t>Васильевич – 1905 г.р.</a:t>
            </a:r>
          </a:p>
          <a:p>
            <a:r>
              <a:rPr lang="ru-RU" dirty="0" smtClean="0"/>
              <a:t>Неверова Анна </a:t>
            </a:r>
            <a:r>
              <a:rPr lang="ru-RU" dirty="0" smtClean="0"/>
              <a:t>Егоровна – 1921 г.р.</a:t>
            </a:r>
          </a:p>
          <a:p>
            <a:r>
              <a:rPr lang="ru-RU" dirty="0" smtClean="0"/>
              <a:t>Редин Николай </a:t>
            </a:r>
            <a:r>
              <a:rPr lang="ru-RU" dirty="0" smtClean="0"/>
              <a:t>Иванович -1916-1942</a:t>
            </a:r>
          </a:p>
          <a:p>
            <a:r>
              <a:rPr lang="ru-RU" dirty="0" err="1" smtClean="0"/>
              <a:t>Сметанин</a:t>
            </a:r>
            <a:r>
              <a:rPr lang="ru-RU" dirty="0" smtClean="0"/>
              <a:t> Михаил </a:t>
            </a:r>
            <a:r>
              <a:rPr lang="ru-RU" dirty="0" smtClean="0"/>
              <a:t>Семёнович -1901 г.р.</a:t>
            </a:r>
          </a:p>
          <a:p>
            <a:r>
              <a:rPr lang="ru-RU" dirty="0" smtClean="0"/>
              <a:t>Трубников Иван </a:t>
            </a:r>
            <a:r>
              <a:rPr lang="ru-RU" dirty="0" smtClean="0"/>
              <a:t>Егорович -1901-1990</a:t>
            </a:r>
          </a:p>
          <a:p>
            <a:r>
              <a:rPr lang="ru-RU" dirty="0" smtClean="0"/>
              <a:t>Шевелёв Виктор </a:t>
            </a:r>
            <a:r>
              <a:rPr lang="ru-RU" dirty="0" smtClean="0"/>
              <a:t>Иванович-1918 г.р.</a:t>
            </a:r>
          </a:p>
          <a:p>
            <a:r>
              <a:rPr lang="ru-RU" dirty="0" smtClean="0"/>
              <a:t>Шевелёв Павел </a:t>
            </a:r>
            <a:r>
              <a:rPr lang="ru-RU" dirty="0" smtClean="0"/>
              <a:t>Иванович – 1905 г.р.</a:t>
            </a:r>
          </a:p>
          <a:p>
            <a:r>
              <a:rPr lang="ru-RU" dirty="0" smtClean="0"/>
              <a:t>Топорков Николай </a:t>
            </a:r>
            <a:r>
              <a:rPr lang="ru-RU" dirty="0" smtClean="0"/>
              <a:t>Александрович- 1923-2000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4715754-B6C0-4954-AEB3-6F785EFCD460}"/>
              </a:ext>
            </a:extLst>
          </p:cNvPr>
          <p:cNvSpPr/>
          <p:nvPr/>
        </p:nvSpPr>
        <p:spPr>
          <a:xfrm>
            <a:off x="323528" y="548680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курган известен , как памятник  воздвигнутый в память о погибших. В Сталинградской битве.</a:t>
            </a:r>
          </a:p>
        </p:txBody>
      </p:sp>
      <p:pic>
        <p:nvPicPr>
          <p:cNvPr id="15364" name="Picture 4" descr="почему мамаев называется мамаевым курганом">
            <a:extLst>
              <a:ext uri="{FF2B5EF4-FFF2-40B4-BE49-F238E27FC236}">
                <a16:creationId xmlns:a16="http://schemas.microsoft.com/office/drawing/2014/main" xmlns="" id="{889D4192-DF1A-4B97-BEA3-050B1AFF4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19672" y="2303006"/>
            <a:ext cx="5976664" cy="424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1134921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67544" y="188640"/>
            <a:ext cx="8532440" cy="4722317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Сталинградская  битва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одна из крупнейших битв Второй Мировой войны. Она продолжалась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дней.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Сталинградской битве было убито русских и немцев около </a:t>
            </a:r>
            <a:r>
              <a:rPr lang="ru-RU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млн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солдат и офицеров,  </a:t>
            </a:r>
            <a:r>
              <a:rPr lang="ru-RU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2тыс.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танков ,</a:t>
            </a:r>
            <a:r>
              <a:rPr lang="ru-RU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тыс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минометов, около </a:t>
            </a:r>
            <a:r>
              <a:rPr lang="ru-RU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тыс.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самолетов.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FF2F39-CDD1-40B4-812A-9EAF98C15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666" y="880245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Сталинград Гитлер послал 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6 -армию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командованием немецкого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генерала Паулюса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D9E45021-4F87-4E1F-8249-83C0F2536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87623" y="2023244"/>
            <a:ext cx="6594301" cy="438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FFA670-ECDA-4FD2-8DBB-FB52FEB82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2286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Сталин издал приказ  №227, кто отступит или сдастся в плен немцам, будет расстрелян.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Ни шагу назад».</a:t>
            </a:r>
          </a:p>
        </p:txBody>
      </p:sp>
    </p:spTree>
    <p:extLst>
      <p:ext uri="{BB962C8B-B14F-4D97-AF65-F5344CB8AC3E}">
        <p14:creationId xmlns:p14="http://schemas.microsoft.com/office/powerpoint/2010/main" xmlns="" val="1173142601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F3278E-31DD-4D30-97F7-1A32C2972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16" y="3276600"/>
            <a:ext cx="8712968" cy="1143000"/>
          </a:xfrm>
        </p:spPr>
        <p:txBody>
          <a:bodyPr>
            <a:noAutofit/>
          </a:bodyPr>
          <a:lstStyle/>
          <a:p>
            <a:pPr algn="l"/>
            <a:r>
              <a:rPr lang="ru-RU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Сталинград </a:t>
            </a:r>
            <a:r>
              <a:rPr lang="ru-RU" sz="4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Гитлеру </a:t>
            </a:r>
            <a:r>
              <a:rPr lang="ru-RU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был  важен. Потому что в Сталинграде (Волгограде) были заводы где делали военную технику и назван он был в честь </a:t>
            </a:r>
            <a:r>
              <a:rPr lang="ru-RU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Сталина.</a:t>
            </a:r>
            <a:r>
              <a:rPr lang="ru-RU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01CB67A5-FE52-4583-A115-D960D7DA2B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xmlns="" id="{E15B17BC-5F0C-459C-B9E3-8077DBDB4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9836" y="3717032"/>
            <a:ext cx="3762164" cy="29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xmlns="" id="{336AB5E0-0BE4-4802-8CE7-3191EA5A3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64360" y="3717032"/>
            <a:ext cx="3680048" cy="292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6611727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B6D50E-0257-47C0-8B28-FBA7FD7D7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12" y="709254"/>
            <a:ext cx="7848872" cy="415490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31E25256-BC85-4F42-98F2-A1C693F5F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0012" y="620688"/>
            <a:ext cx="753038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5472522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28600" y="500042"/>
            <a:ext cx="4914904" cy="6072230"/>
          </a:xfrm>
        </p:spPr>
        <p:txBody>
          <a:bodyPr>
            <a:normAutofit/>
          </a:bodyPr>
          <a:lstStyle/>
          <a:p>
            <a:pPr marL="508" indent="0">
              <a:buNone/>
            </a:pPr>
            <a:r>
              <a:rPr lang="ru-RU" dirty="0"/>
              <a:t> </a:t>
            </a:r>
          </a:p>
          <a:p>
            <a:r>
              <a:rPr lang="ru-RU" dirty="0"/>
              <a:t>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солдаты вели бой за каждую улицу, каждый завод, каждый дом, подвал или лестничный проход</a:t>
            </a:r>
            <a:r>
              <a:rPr lang="ru-RU" dirty="0"/>
              <a:t>. </a:t>
            </a:r>
          </a:p>
        </p:txBody>
      </p:sp>
      <p:pic>
        <p:nvPicPr>
          <p:cNvPr id="10" name="Рисунок 9" descr="9193541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000372"/>
            <a:ext cx="4143372" cy="3734446"/>
          </a:xfrm>
          <a:prstGeom prst="rect">
            <a:avLst/>
          </a:prstGeom>
        </p:spPr>
      </p:pic>
      <p:pic>
        <p:nvPicPr>
          <p:cNvPr id="11" name="Рисунок 10" descr="img_IHMcV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142852"/>
            <a:ext cx="3643338" cy="27146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302027490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6197725-60C3-4857-9E99-18E842F6AEB8}"/>
              </a:ext>
            </a:extLst>
          </p:cNvPr>
          <p:cNvSpPr/>
          <p:nvPr/>
        </p:nvSpPr>
        <p:spPr>
          <a:xfrm>
            <a:off x="899592" y="332656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914400" y="1500188"/>
            <a:ext cx="8229600" cy="44291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Уроженцы села Андросовка Красноармейского (</a:t>
            </a:r>
            <a:r>
              <a:rPr lang="ru-RU" dirty="0" err="1" smtClean="0"/>
              <a:t>Колдыбанского</a:t>
            </a:r>
            <a:r>
              <a:rPr lang="ru-RU" dirty="0" smtClean="0"/>
              <a:t> ) района Самарской (Куйбышевской) области- участники Сталинградской битвы</a:t>
            </a:r>
            <a:br>
              <a:rPr lang="ru-RU" dirty="0" smtClean="0"/>
            </a:br>
            <a:endParaRPr lang="ru-RU" dirty="0"/>
          </a:p>
        </p:txBody>
      </p:sp>
    </p:spTree>
    <p:custDataLst>
      <p:tags r:id="rId1"/>
    </p:custData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7.6|1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1210</TotalTime>
  <Words>532</Words>
  <Application>Microsoft Office PowerPoint</Application>
  <PresentationFormat>Экран (4:3)</PresentationFormat>
  <Paragraphs>100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Литейная</vt:lpstr>
      <vt:lpstr>Слайд 1</vt:lpstr>
      <vt:lpstr>Слайд 2</vt:lpstr>
      <vt:lpstr>Сталинградская  битва - одна из крупнейших битв Второй Мировой войны. Она продолжалась 200 дней.  В Сталинградской битве было убито русских и немцев около 1,5 млн. солдат и офицеров,  2тыс. танков ,10 тыс. минометов, около 3 тыс. самолетов. </vt:lpstr>
      <vt:lpstr>На Сталинград Гитлер послал   6 -армию под командованием немецкого генерала Паулюса</vt:lpstr>
      <vt:lpstr>Сталин издал приказ  №227, кто отступит или сдастся в плен немцам, будет расстрелян. « Ни шагу назад».</vt:lpstr>
      <vt:lpstr>Сталинград Гитлеру был  важен. Потому что в Сталинграде (Волгограде) были заводы где делали военную технику и назван он был в честь Сталина. </vt:lpstr>
      <vt:lpstr>Слайд 7</vt:lpstr>
      <vt:lpstr>Слайд 8</vt:lpstr>
      <vt:lpstr>Уроженцы села Андросовка Красноармейского (Колдыбанского ) района Самарской (Куйбышевской) области- участники Сталинградской битвы </vt:lpstr>
      <vt:lpstr>Герой Советского Союза Алексей Михайлович Вьюшков</vt:lpstr>
      <vt:lpstr>  Маслов Владимир Николаевич</vt:lpstr>
      <vt:lpstr>Хорошев  Николай Васильевич</vt:lpstr>
      <vt:lpstr>Шабалкин Михаил Павлович</vt:lpstr>
      <vt:lpstr>Турапин Александр Васильевич</vt:lpstr>
      <vt:lpstr>Они воевали под  Сталинградом</vt:lpstr>
      <vt:lpstr>Они воевали под Сталинградом</vt:lpstr>
      <vt:lpstr>Они воевали под Сталинградом</vt:lpstr>
      <vt:lpstr>Они воевали под Сталинградом</vt:lpstr>
      <vt:lpstr>Они воевали под Сталинградом</vt:lpstr>
      <vt:lpstr>Они воевали под Сталинградом</vt:lpstr>
      <vt:lpstr>Слайд 21</vt:lpstr>
    </vt:vector>
  </TitlesOfParts>
  <Company>RuVaReZ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ACER</cp:lastModifiedBy>
  <cp:revision>124</cp:revision>
  <dcterms:created xsi:type="dcterms:W3CDTF">2013-01-29T17:36:16Z</dcterms:created>
  <dcterms:modified xsi:type="dcterms:W3CDTF">2023-02-02T19:59:31Z</dcterms:modified>
</cp:coreProperties>
</file>