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D75F-09EB-4EEB-9ECD-EE0D735BB067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8BBF-34C2-4CD3-B424-4481CF68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3;&#1072;&#1090;&#1072;&#1083;&#1080;&#1103;\Desktop\&#1056;&#1072;&#1073;&#1086;&#1090;&#1072;&#1077;&#1084;%20&#1087;&#1086;%20&#1060;&#1043;&#1054;&#1057;\&#1055;&#1056;&#1048;&#1051;&#1054;&#1046;&#1045;&#1053;&#1048;&#1071;\&#1087;&#1091;&#1090;&#1077;&#1096;&#1077;&#1089;&#1090;&#1074;&#1080;&#1077;%20&#1076;&#1086;&#1078;&#1076;&#1077;&#1074;&#1086;&#1075;&#1086;%20&#1095;&#1077;&#1088;&#1074;&#1103;&#1095;&#1082;&#1072;.mp4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static9.depositphotos.com/1526816/1172/v/950/depositphotos_11721428-stock-illustration-girl-speaking-and-watching-thr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4493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63888" y="692696"/>
            <a:ext cx="502987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0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открытого урока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предмету «Окружающий мир»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«Что такое почва»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      3</a:t>
            </a: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745" y="4653136"/>
            <a:ext cx="5376728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разработки:  учитель начальных классов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Ракитина Наталия Леонидовна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85813" y="714375"/>
            <a:ext cx="5357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Верхний, рыхлый и плодородный слой земли, покрытый растительностью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643063"/>
            <a:ext cx="5214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Выбери, какие вещества входят в состав почвы: песок, глина, вода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воздух, перегной, соли, стекло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8688" y="3071813"/>
            <a:ext cx="3135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Основное свойство почвы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14375" y="39290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Животные или растения стали первыми обитателями суши?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4375" y="5000625"/>
            <a:ext cx="498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Самые распространенные почвы в Карелии</a:t>
            </a:r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" y="56435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 Остатки органических и неорганических веществ, содержащихся в почве.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143750" y="1000125"/>
            <a:ext cx="796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почва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357688" y="2286000"/>
            <a:ext cx="4525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песок, глина, вода, воздух, перегной, соли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143625" y="3286125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плодородие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286500" y="4286250"/>
            <a:ext cx="1138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357938" y="5214938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подзолистые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0" y="6286500"/>
            <a:ext cx="119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перегной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1.tchkcdn.com/g-TPSan25UTa8OpfdxrWJsug/13/229791/660x480/f/1/bc839ca8fc1b1c26c5ba01826bde2fe8_shutterstock_113312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37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37626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свете чудесная кладовая.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Положишь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неё мешок зерна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Получишь десять.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Горсть семян превращаются в целую кучу огурцов.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Сказка ли это?</a:t>
            </a:r>
          </a:p>
        </p:txBody>
      </p:sp>
      <p:pic>
        <p:nvPicPr>
          <p:cNvPr id="4" name="Содержимое 3" descr="C:\Users\Наталия\Desktop\cf1405aeae4463f7e4d3e61903a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48880"/>
            <a:ext cx="5105540" cy="392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myshared.ru/17/1054390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40960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900igr.net/up/datas/210123/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48" name="Рисунок 46" descr="carti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984109" cy="720080"/>
          </a:xfrm>
          <a:prstGeom prst="rect">
            <a:avLst/>
          </a:prstGeom>
          <a:noFill/>
        </p:spPr>
      </p:pic>
      <p:pic>
        <p:nvPicPr>
          <p:cNvPr id="18447" name="Рисунок 47" descr="f_clip_image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12775"/>
            <a:ext cx="576064" cy="750223"/>
          </a:xfrm>
          <a:prstGeom prst="rect">
            <a:avLst/>
          </a:prstGeom>
          <a:noFill/>
        </p:spPr>
      </p:pic>
      <p:pic>
        <p:nvPicPr>
          <p:cNvPr id="18446" name="Рисунок 48" descr="im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204864"/>
            <a:ext cx="576064" cy="576064"/>
          </a:xfrm>
          <a:prstGeom prst="rect">
            <a:avLst/>
          </a:prstGeom>
          <a:noFill/>
        </p:spPr>
      </p:pic>
      <p:pic>
        <p:nvPicPr>
          <p:cNvPr id="18445" name="Рисунок 49" descr="kid_compu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212976"/>
            <a:ext cx="787064" cy="720080"/>
          </a:xfrm>
          <a:prstGeom prst="rect">
            <a:avLst/>
          </a:prstGeom>
          <a:noFill/>
        </p:spPr>
      </p:pic>
      <p:pic>
        <p:nvPicPr>
          <p:cNvPr id="18444" name="Рисунок 50" descr="25377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4221088"/>
            <a:ext cx="504056" cy="79427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971600" y="759768"/>
            <a:ext cx="77119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Прочитать книги о том, что исследуешь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971600" y="1474912"/>
            <a:ext cx="80693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Спросить у других людей, у специалистов.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-324544" y="2092206"/>
            <a:ext cx="90486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Познакомиться с кино- и телефильмами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этой проблеме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51520" y="3140968"/>
            <a:ext cx="83933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 информацию в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глобальных компьютер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­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ных сетях.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915816" y="4221088"/>
            <a:ext cx="27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опыт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опыт</a:t>
            </a:r>
            <a:endParaRPr lang="ru-RU" dirty="0"/>
          </a:p>
        </p:txBody>
      </p:sp>
      <p:pic>
        <p:nvPicPr>
          <p:cNvPr id="19458" name="Picture 2" descr="C:\Users\Наталия\Desktop\otkrit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59"/>
            <a:ext cx="8064896" cy="5379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Познакомиться с кино- и телефильмами                                                по этой проблеме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4" name="путешествие дождевого червяч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268760"/>
            <a:ext cx="7128792" cy="5346594"/>
          </a:xfrm>
          <a:prstGeom prst="rect">
            <a:avLst/>
          </a:prstGeom>
        </p:spPr>
      </p:pic>
      <p:pic>
        <p:nvPicPr>
          <p:cNvPr id="5" name="Рисунок 48" descr="im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357188" y="1000125"/>
            <a:ext cx="8429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почва верхний плодородный слой земли, в ней содержатся воздух, соли, перегной, вода – необходимые для живого, поэтому почву называют кормилицей. Она играет особую роль в жизни нашей планеты – почва переходное звено от неживого к живому. </a:t>
            </a:r>
          </a:p>
          <a:p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 подтверждена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216</Words>
  <Application>Microsoft Office PowerPoint</Application>
  <PresentationFormat>Экран (4:3)</PresentationFormat>
  <Paragraphs>39</Paragraphs>
  <Slides>10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Есть на свете чудесная кладовая. Положишь в неё мешок зерна, Получишь десять. Горсть семян превращаются в целую кучу огурцов. - Сказка ли это?</vt:lpstr>
      <vt:lpstr>Презентация PowerPoint</vt:lpstr>
      <vt:lpstr>Презентация PowerPoint</vt:lpstr>
      <vt:lpstr>Презентация PowerPoint</vt:lpstr>
      <vt:lpstr> Провести опыт</vt:lpstr>
      <vt:lpstr>Познакомиться с кино- и телефильмами                                                по этой проблеме.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ноутбук</cp:lastModifiedBy>
  <cp:revision>16</cp:revision>
  <dcterms:created xsi:type="dcterms:W3CDTF">2018-02-25T16:08:07Z</dcterms:created>
  <dcterms:modified xsi:type="dcterms:W3CDTF">2019-05-31T10:20:14Z</dcterms:modified>
</cp:coreProperties>
</file>